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3" r:id="rId2"/>
    <p:sldId id="324" r:id="rId3"/>
    <p:sldId id="326" r:id="rId4"/>
    <p:sldId id="336" r:id="rId5"/>
    <p:sldId id="337" r:id="rId6"/>
    <p:sldId id="338" r:id="rId7"/>
    <p:sldId id="332" r:id="rId8"/>
    <p:sldId id="334" r:id="rId9"/>
    <p:sldId id="333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56" d="100"/>
          <a:sy n="56" d="100"/>
        </p:scale>
        <p:origin x="2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95695" y="163479"/>
            <a:ext cx="10400610" cy="6531043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74073" y="316275"/>
            <a:ext cx="10400608" cy="79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253303">
              <a:spcAft>
                <a:spcPts val="714"/>
              </a:spcAft>
              <a:defRPr/>
            </a:pPr>
            <a:endParaRPr lang="en-US" altLang="en-US" sz="3619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253303">
              <a:spcAft>
                <a:spcPts val="714"/>
              </a:spcAft>
              <a:defRPr/>
            </a:pP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 defTabSz="1253303">
              <a:spcAft>
                <a:spcPts val="714"/>
              </a:spcAft>
              <a:defRPr/>
            </a:pP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 defTabSz="1253303">
              <a:spcAft>
                <a:spcPts val="714"/>
              </a:spcAft>
              <a:defRPr/>
            </a:pP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 defTabSz="1253303">
              <a:spcAft>
                <a:spcPts val="714"/>
              </a:spcAft>
              <a:defRPr/>
            </a:pP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253303">
              <a:spcAft>
                <a:spcPts val="714"/>
              </a:spcAft>
              <a:defRPr/>
            </a:pP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253303">
              <a:spcAft>
                <a:spcPts val="714"/>
              </a:spcAft>
              <a:defRPr/>
            </a:pP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253303">
              <a:spcAft>
                <a:spcPts val="714"/>
              </a:spcAft>
              <a:defRPr/>
            </a:pP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253303">
              <a:spcAft>
                <a:spcPts val="714"/>
              </a:spcAft>
              <a:defRPr/>
            </a:pP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  <a:p>
            <a:pPr defTabSz="1253303">
              <a:defRPr/>
            </a:pPr>
            <a:r>
              <a:rPr lang="en-US" altLang="en-US" sz="3619" b="1">
                <a:solidFill>
                  <a:srgbClr val="7030A0"/>
                </a:solidFill>
                <a:latin typeface="HP001 4 hàng" pitchFamily="34" charset="0"/>
              </a:rPr>
              <a:t>         Thứ năm </a:t>
            </a:r>
            <a:r>
              <a:rPr lang="en-US" altLang="en-US" sz="3619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619" b="1">
                <a:solidFill>
                  <a:srgbClr val="7030A0"/>
                </a:solidFill>
                <a:latin typeface="HP001 4 hàng" pitchFamily="34" charset="0"/>
              </a:rPr>
              <a:t> 23 </a:t>
            </a:r>
            <a:r>
              <a:rPr lang="en-US" sz="3619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619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12 </a:t>
            </a:r>
            <a:r>
              <a:rPr lang="en-US" altLang="en-US" sz="3619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10578" y="1177590"/>
            <a:ext cx="4233510" cy="47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253303">
              <a:spcAft>
                <a:spcPts val="714"/>
              </a:spcAft>
              <a:defRPr/>
            </a:pP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3619" b="1" dirty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619" b="1" dirty="0" err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3619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619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619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62061" y="1863907"/>
            <a:ext cx="9829389" cy="47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defTabSz="1253303">
              <a:spcAft>
                <a:spcPts val="714"/>
              </a:spcAft>
              <a:defRPr/>
            </a:pPr>
            <a:r>
              <a:rPr lang="en-US" altLang="en-US" sz="3619" b="1">
                <a:solidFill>
                  <a:srgbClr val="7030A0"/>
                </a:solidFill>
                <a:latin typeface="HP001 4 hàng" pitchFamily="34" charset="0"/>
              </a:rPr>
              <a:t>        Nghe – viết : Thương ông</a:t>
            </a:r>
            <a:endParaRPr lang="en-US" altLang="en-US" sz="3619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59"/>
            <a:ext cx="10612055" cy="4385389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1184497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Ūg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5202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9752" y="1986936"/>
            <a:ext cx="52024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wg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lại gần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 ηaζ ηảu: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“Ông ν΅n vai εáu!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ngữ nào trong bài thể hiện dáng vẻ của Việt?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6" y="2805929"/>
            <a:ext cx="69722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lon ton, âu yếm, nhanh nhảu.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khập khiễng, khập khà, nhấc chân, âu yếm,...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066044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thơ, tên riêng: Việt.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3073" y="1145143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9957" y="2532905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 đau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ân,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465" y="2532904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Ūg ηăn ηó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951" y="58798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Nǖấc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0431" y="319111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ǧ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wó Ǉấy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0428" y="3854683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gậy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0851" y="4548402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Khập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ễng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ập </a:t>
            </a:r>
            <a:r>
              <a:rPr lang="el-GR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0902" y="5209377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à,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00038" y="522746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“- Ông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εáu!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009" y="3191109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VΗİΙ εΠ wg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oài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32123" y="3370504"/>
            <a:ext cx="520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LΪ ǇΪ lại gần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1072" y="4530400"/>
            <a:ext cx="52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ΐĞm ηaζ ηảu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1050" y="1774217"/>
            <a:ext cx="8514569" cy="29864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đầu tiên học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tung tăng khắp nhà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 gì như quả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gà?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oai nhanh nhảu đáp là:  “O....o!”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19749" y="205110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43299" y="4242595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907882" y="3507522"/>
            <a:ext cx="376236" cy="36383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61051" y="426040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695575" y="3512843"/>
            <a:ext cx="5370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19" y="56373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8070" r="58885" b="18812"/>
          <a:stretch/>
        </p:blipFill>
        <p:spPr bwMode="auto">
          <a:xfrm>
            <a:off x="520563" y="2101652"/>
            <a:ext cx="2795367" cy="29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030176" y="1671597"/>
            <a:ext cx="2387098" cy="16196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44273" y="2173699"/>
            <a:ext cx="21854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 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04299" y="231197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6529745" y="1671597"/>
            <a:ext cx="2387098" cy="1619693"/>
          </a:xfrm>
          <a:prstGeom prst="rect">
            <a:avLst/>
          </a:prstGeom>
        </p:spPr>
      </p:pic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038208" y="1655555"/>
            <a:ext cx="2387098" cy="1619693"/>
          </a:xfrm>
          <a:prstGeom prst="rect">
            <a:avLst/>
          </a:prstGeom>
        </p:spPr>
      </p:pic>
      <p:pic>
        <p:nvPicPr>
          <p:cNvPr id="30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4898657" y="3781088"/>
            <a:ext cx="2387098" cy="1619693"/>
          </a:xfrm>
          <a:prstGeom prst="rect">
            <a:avLst/>
          </a:prstGeom>
        </p:spPr>
      </p:pic>
      <p:pic>
        <p:nvPicPr>
          <p:cNvPr id="31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7148803" y="3815683"/>
            <a:ext cx="2387098" cy="161969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9763137" y="3711511"/>
            <a:ext cx="2387098" cy="16196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51010" y="4283189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b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4723" y="4213612"/>
            <a:ext cx="16060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13501" y="4213612"/>
            <a:ext cx="19094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 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22197" y="2208209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 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20751" y="2215832"/>
            <a:ext cx="1836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 b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116194" y="2356524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611083" y="236813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292123" y="444642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469168" y="482664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611084" y="435263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72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 animBg="1"/>
      <p:bldP spid="27" grpId="1" animBg="1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484</Words>
  <Application>Microsoft Office PowerPoint</Application>
  <PresentationFormat>Màn hình rộng</PresentationFormat>
  <Paragraphs>84</Paragraphs>
  <Slides>10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Đỗ Thanh Huyền</cp:lastModifiedBy>
  <cp:revision>168</cp:revision>
  <dcterms:created xsi:type="dcterms:W3CDTF">2021-06-02T14:23:54Z</dcterms:created>
  <dcterms:modified xsi:type="dcterms:W3CDTF">2021-12-20T09:40:02Z</dcterms:modified>
</cp:coreProperties>
</file>